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6" r:id="rId6"/>
    <p:sldId id="299" r:id="rId7"/>
    <p:sldId id="315" r:id="rId8"/>
    <p:sldId id="324" r:id="rId9"/>
    <p:sldId id="327" r:id="rId10"/>
    <p:sldId id="326" r:id="rId11"/>
    <p:sldId id="328" r:id="rId12"/>
    <p:sldId id="325" r:id="rId13"/>
    <p:sldId id="323" r:id="rId14"/>
    <p:sldId id="322" r:id="rId15"/>
    <p:sldId id="329" r:id="rId16"/>
    <p:sldId id="28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593"/>
    <a:srgbClr val="595460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358D2-7920-4E04-8D77-1DEAD610C05D}" v="278" dt="2024-06-10T09:29:12.28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Andrea" userId="e971995d-c952-456b-bf36-9e75073d74de" providerId="ADAL" clId="{36C358D2-7920-4E04-8D77-1DEAD610C05D}"/>
    <pc:docChg chg="modSld">
      <pc:chgData name="Graf Andrea" userId="e971995d-c952-456b-bf36-9e75073d74de" providerId="ADAL" clId="{36C358D2-7920-4E04-8D77-1DEAD610C05D}" dt="2024-06-10T09:29:12.285" v="279" actId="20577"/>
      <pc:docMkLst>
        <pc:docMk/>
      </pc:docMkLst>
      <pc:sldChg chg="modSp mod modAnim">
        <pc:chgData name="Graf Andrea" userId="e971995d-c952-456b-bf36-9e75073d74de" providerId="ADAL" clId="{36C358D2-7920-4E04-8D77-1DEAD610C05D}" dt="2024-06-10T09:18:19.298" v="50" actId="20577"/>
        <pc:sldMkLst>
          <pc:docMk/>
          <pc:sldMk cId="3318299500" sldId="266"/>
        </pc:sldMkLst>
        <pc:spChg chg="mod">
          <ac:chgData name="Graf Andrea" userId="e971995d-c952-456b-bf36-9e75073d74de" providerId="ADAL" clId="{36C358D2-7920-4E04-8D77-1DEAD610C05D}" dt="2024-06-10T09:18:19.298" v="50" actId="20577"/>
          <ac:spMkLst>
            <pc:docMk/>
            <pc:sldMk cId="3318299500" sldId="266"/>
            <ac:spMk id="2" creationId="{CFB66F44-8C22-638C-34CD-A4BF363DA6CA}"/>
          </ac:spMkLst>
        </pc:spChg>
      </pc:sldChg>
      <pc:sldChg chg="modSp mod modAnim">
        <pc:chgData name="Graf Andrea" userId="e971995d-c952-456b-bf36-9e75073d74de" providerId="ADAL" clId="{36C358D2-7920-4E04-8D77-1DEAD610C05D}" dt="2024-06-10T09:29:12.285" v="279" actId="20577"/>
        <pc:sldMkLst>
          <pc:docMk/>
          <pc:sldMk cId="2819500429" sldId="310"/>
        </pc:sldMkLst>
        <pc:spChg chg="mod">
          <ac:chgData name="Graf Andrea" userId="e971995d-c952-456b-bf36-9e75073d74de" providerId="ADAL" clId="{36C358D2-7920-4E04-8D77-1DEAD610C05D}" dt="2024-06-10T09:29:12.285" v="279" actId="20577"/>
          <ac:spMkLst>
            <pc:docMk/>
            <pc:sldMk cId="2819500429" sldId="310"/>
            <ac:spMk id="9" creationId="{957A8109-BBBF-407C-81F8-08088ED996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9/5/2024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9/5/2024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9/5/2024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‹N°›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  <p:transition spd="med">
    <p:pull dir="r"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  <p:transition spd="med">
    <p:pull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transition spd="med">
    <p:pull dir="r"/>
  </p:transition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  <p:transition spd="med">
    <p:pull dir="r"/>
  </p:transition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  <p:transition spd="med">
    <p:pull dir="r"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9/5/2024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  <p:transition spd="med">
    <p:pull dir="r"/>
  </p:transition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  <p:transition spd="med">
    <p:pull dir="r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transition spd="med">
    <p:pull dir="r"/>
  </p:transition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  <p:transition spd="med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150E1EA-44FA-4D89-855F-C0B34F87238D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  <p:transition spd="med"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AE613A3-7427-4A9A-9B2A-23B005FA5F48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ransition spd="med">
    <p:pull dir="r"/>
  </p:transition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376" y="885825"/>
            <a:ext cx="5686424" cy="2457450"/>
          </a:xfr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PDG Groupe 9</a:t>
            </a:r>
            <a:b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0" cap="none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</a:t>
            </a:r>
            <a:r>
              <a:rPr lang="fr-CH" sz="2400" b="0" cap="none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déchèteries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197" y="3627046"/>
            <a:ext cx="4985065" cy="2857730"/>
          </a:xfrm>
        </p:spPr>
        <p:txBody>
          <a:bodyPr vert="horz" lIns="109728" tIns="109728" rIns="109728" b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Présenté par :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Ferrara Justin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Graf Andrea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Hussain Lucas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Ramos Dylan</a:t>
            </a: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 l="8500" r="47750"/>
          <a:stretch/>
        </p:blipFill>
        <p:spPr>
          <a:xfrm>
            <a:off x="6858000" y="0"/>
            <a:ext cx="5334000" cy="6858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23">
            <a:extLst>
              <a:ext uri="{FF2B5EF4-FFF2-40B4-BE49-F238E27FC236}">
                <a16:creationId xmlns:a16="http://schemas.microsoft.com/office/drawing/2014/main" id="{52E274E0-380E-C21C-748B-978B2F82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0800"/>
            <a:ext cx="979879" cy="457200"/>
          </a:xfrm>
        </p:spPr>
        <p:txBody>
          <a:bodyPr vert="horz" lIns="109728" tIns="109728" rIns="109728" bIns="91440" rtlCol="0" anchor="b"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E15E613-6F6F-837A-875B-C1D6E8DC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06" y="-600382"/>
            <a:ext cx="5162587" cy="638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10" name="Image 9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F8DD924F-9123-7BF7-557C-D149239E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03" y="1371156"/>
            <a:ext cx="8112593" cy="4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3660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3" name="Image 2" descr="Une image contenant diagramme, texte, capture d’écran, ligne&#10;&#10;Description générée automatiquement">
            <a:extLst>
              <a:ext uri="{FF2B5EF4-FFF2-40B4-BE49-F238E27FC236}">
                <a16:creationId xmlns:a16="http://schemas.microsoft.com/office/drawing/2014/main" id="{17C3855B-0F80-49AD-169C-24151CB2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50715"/>
            <a:ext cx="71628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1373"/>
      </p:ext>
    </p:extLst>
  </p:cSld>
  <p:clrMapOvr>
    <a:masterClrMapping/>
  </p:clrMapOvr>
  <p:transition spd="med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Améliorations futures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3695D885-580D-DC13-451F-9BE3588591AB}"/>
              </a:ext>
            </a:extLst>
          </p:cNvPr>
          <p:cNvSpPr txBox="1">
            <a:spLocks/>
          </p:cNvSpPr>
          <p:nvPr/>
        </p:nvSpPr>
        <p:spPr>
          <a:xfrm>
            <a:off x="787178" y="1673352"/>
            <a:ext cx="10900146" cy="4302451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Réinitialisation de mot de passe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2FA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données en NoSQL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Déploiement sur le Cloud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Fonctionnalités ERP avancées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69793"/>
      </p:ext>
    </p:extLst>
  </p:cSld>
  <p:clrMapOvr>
    <a:masterClrMapping/>
  </p:clrMapOvr>
  <p:transition spd="med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81"/>
                    </a14:imgEffect>
                    <a14:imgEffect>
                      <a14:saturation sat="122000"/>
                    </a14:imgEffect>
                  </a14:imgLayer>
                </a14:imgProps>
              </a:ext>
            </a:extLst>
          </a:blip>
          <a:srcRect l="25512"/>
          <a:stretch/>
        </p:blipFill>
        <p:spPr>
          <a:xfrm>
            <a:off x="-1726" y="0"/>
            <a:ext cx="12192000" cy="6858000"/>
          </a:xfrm>
        </p:spPr>
      </p:pic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41">
            <a:extLst>
              <a:ext uri="{FF2B5EF4-FFF2-40B4-BE49-F238E27FC236}">
                <a16:creationId xmlns:a16="http://schemas.microsoft.com/office/drawing/2014/main" id="{71FA3A35-8A5C-DD96-9B54-D38310B1D540}"/>
              </a:ext>
            </a:extLst>
          </p:cNvPr>
          <p:cNvSpPr txBox="1">
            <a:spLocks/>
          </p:cNvSpPr>
          <p:nvPr/>
        </p:nvSpPr>
        <p:spPr>
          <a:xfrm>
            <a:off x="-1728" y="745600"/>
            <a:ext cx="4606535" cy="4286840"/>
          </a:xfrm>
          <a:prstGeom prst="rect">
            <a:avLst/>
          </a:prstGeom>
          <a:solidFill>
            <a:schemeClr val="tx2"/>
          </a:solidFill>
        </p:spPr>
        <p:txBody>
          <a:bodyPr vert="horz" lIns="109728" tIns="109728" rIns="109728" bIns="91440" rtlCol="0" anchor="ctr">
            <a:normAutofit/>
          </a:bodyPr>
          <a:lstStyle>
            <a:lvl1pPr marL="36576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7" y="819150"/>
            <a:ext cx="4535628" cy="52197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algn="ctr"/>
            <a:r>
              <a:rPr lang="fr-CH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Vidéo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ACCDBA-196A-2EE1-29C0-EC305532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242685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9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67712" y="3461002"/>
            <a:ext cx="5728215" cy="3396997"/>
          </a:xfr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86DA62-668D-1267-BEBA-59F47AF30C3C}"/>
              </a:ext>
            </a:extLst>
          </p:cNvPr>
          <p:cNvSpPr txBox="1">
            <a:spLocks/>
          </p:cNvSpPr>
          <p:nvPr/>
        </p:nvSpPr>
        <p:spPr>
          <a:xfrm>
            <a:off x="1076325" y="923924"/>
            <a:ext cx="5719601" cy="247306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MERCI POUR</a:t>
            </a:r>
            <a:b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VOTRE ATTENTION</a:t>
            </a:r>
            <a:endParaRPr lang="en-US" b="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64FC1269-6BFA-3F92-0F91-77864546FA70}"/>
              </a:ext>
            </a:extLst>
          </p:cNvPr>
          <p:cNvSpPr txBox="1">
            <a:spLocks/>
          </p:cNvSpPr>
          <p:nvPr/>
        </p:nvSpPr>
        <p:spPr>
          <a:xfrm>
            <a:off x="6858023" y="4395975"/>
            <a:ext cx="5333977" cy="152704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https://gestion-decheterie.internet-box.ch</a:t>
            </a:r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047932"/>
            <a:ext cx="6623040" cy="791861"/>
          </a:xfrm>
        </p:spPr>
        <p:txBody>
          <a:bodyPr>
            <a:no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94000"/>
                    </a14:imgEffect>
                  </a14:imgLayer>
                </a14:imgProps>
              </a:ext>
            </a:extLst>
          </a:blip>
          <a:srcRect l="4694" r="8386"/>
          <a:stretch/>
        </p:blipFill>
        <p:spPr>
          <a:xfrm>
            <a:off x="8200136" y="1085431"/>
            <a:ext cx="3991864" cy="5037857"/>
          </a:xfr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CFB66F44-8C22-638C-34CD-A4BF363DA6CA}"/>
              </a:ext>
            </a:extLst>
          </p:cNvPr>
          <p:cNvSpPr txBox="1">
            <a:spLocks/>
          </p:cNvSpPr>
          <p:nvPr/>
        </p:nvSpPr>
        <p:spPr>
          <a:xfrm>
            <a:off x="787178" y="2005527"/>
            <a:ext cx="6457717" cy="3970276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de l’application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Améliorations futures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Vidéo</a:t>
            </a: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915" y="673308"/>
            <a:ext cx="6457717" cy="1580890"/>
          </a:xfrm>
        </p:spPr>
        <p:txBody>
          <a:bodyPr>
            <a:norm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4613548" cy="339699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918" y="2254198"/>
            <a:ext cx="6457717" cy="405516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des déchèteries de Suisse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Système décentralisé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Efficacité opérationnelle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Intégrité des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/>
          <a:p>
            <a:r>
              <a:rPr lang="en-US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Déchets - Commune de Penthaz - Site officiel de la commune de Penthaz -  District du Gros-de-Vaud - Vaud - Suisse">
            <a:extLst>
              <a:ext uri="{FF2B5EF4-FFF2-40B4-BE49-F238E27FC236}">
                <a16:creationId xmlns:a16="http://schemas.microsoft.com/office/drawing/2014/main" id="{494452D4-F9AF-5AAB-C4FB-5B5C299FA62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7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de l’application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FAD7387-E7A6-E72D-35FE-2B84FFAAEF7C}"/>
              </a:ext>
            </a:extLst>
          </p:cNvPr>
          <p:cNvSpPr txBox="1">
            <a:spLocks/>
          </p:cNvSpPr>
          <p:nvPr/>
        </p:nvSpPr>
        <p:spPr>
          <a:xfrm>
            <a:off x="787178" y="1472184"/>
            <a:ext cx="10900146" cy="4503619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de type ERP (Enterprise Resource Planning)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intuitive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Différents rôles (Responsable, secrétaire, chauffeur et employé)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Graphiques d’analyse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Itinéraires optimisés</a:t>
            </a:r>
          </a:p>
        </p:txBody>
      </p:sp>
    </p:spTree>
    <p:extLst>
      <p:ext uri="{BB962C8B-B14F-4D97-AF65-F5344CB8AC3E}">
        <p14:creationId xmlns:p14="http://schemas.microsoft.com/office/powerpoint/2010/main" val="1292987844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intuitive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1E42D2-7BA8-BC4D-F23D-FD2C59634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973283"/>
            <a:ext cx="12058650" cy="35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74239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intuitive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AB759-50C4-215B-9F94-2EC8DF443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"/>
          <a:stretch/>
        </p:blipFill>
        <p:spPr bwMode="auto">
          <a:xfrm>
            <a:off x="0" y="1600200"/>
            <a:ext cx="12192000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044077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Différents rôles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10BA14-EB88-2235-2A04-6ACDDC4F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1" y="1462001"/>
            <a:ext cx="11340658" cy="45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8529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Graphiques d’analyse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ABD20D-1838-8E1D-6638-3FAA7AE4E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56" y="1524000"/>
            <a:ext cx="7338088" cy="44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0921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Itinéraires optimisés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4AC1E7-ABE0-7FDE-2287-77661804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2" y="1357313"/>
            <a:ext cx="9388795" cy="47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1139"/>
      </p:ext>
    </p:extLst>
  </p:cSld>
  <p:clrMapOvr>
    <a:masterClrMapping/>
  </p:clrMapOvr>
  <p:transition spd="med">
    <p:pull dir="r"/>
  </p:transition>
</p:sld>
</file>

<file path=ppt/theme/theme1.xml><?xml version="1.0" encoding="utf-8"?>
<a:theme xmlns:a="http://schemas.openxmlformats.org/drawingml/2006/main" name="ShojiVTI">
  <a:themeElements>
    <a:clrScheme name="Personnalisé 2">
      <a:dk1>
        <a:sysClr val="windowText" lastClr="000000"/>
      </a:dk1>
      <a:lt1>
        <a:srgbClr val="FFFFFF"/>
      </a:lt1>
      <a:dk2>
        <a:srgbClr val="595460"/>
      </a:dk2>
      <a:lt2>
        <a:srgbClr val="FFFFFF"/>
      </a:lt2>
      <a:accent1>
        <a:srgbClr val="1A8B31"/>
      </a:accent1>
      <a:accent2>
        <a:srgbClr val="024593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 design" id="{8DF40F11-961C-40C1-B57E-2C85D77BE8AB}" vid="{190CBECE-7035-4069-999B-A1AE92AB27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B374A7-2E79-4FEF-822D-2492B9AD907B}">
  <ds:schemaRefs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2330D6-F005-4F15-8FBA-5049BFF09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{D90540DA-694F-4295-B41A-C2B0D2B79834}tf56000440_win32</Template>
  <TotalTime>584</TotalTime>
  <Words>149</Words>
  <Application>Microsoft Office PowerPoint</Application>
  <PresentationFormat>Grand écran</PresentationFormat>
  <Paragraphs>57</Paragraphs>
  <Slides>14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Meiryo</vt:lpstr>
      <vt:lpstr>Arial</vt:lpstr>
      <vt:lpstr>Calibri</vt:lpstr>
      <vt:lpstr>Corbel</vt:lpstr>
      <vt:lpstr>ShojiVTI</vt:lpstr>
      <vt:lpstr>PDG Groupe 9 Gestion de déchèteries</vt:lpstr>
      <vt:lpstr>Sommaire</vt:lpstr>
      <vt:lpstr>Description du projet</vt:lpstr>
      <vt:lpstr>Description de l’application</vt:lpstr>
      <vt:lpstr>Interface intuitive</vt:lpstr>
      <vt:lpstr>Interface intuitive</vt:lpstr>
      <vt:lpstr>Différents rôles</vt:lpstr>
      <vt:lpstr>Graphiques d’analyse</vt:lpstr>
      <vt:lpstr>Itinéraires optimisés</vt:lpstr>
      <vt:lpstr>Architecture</vt:lpstr>
      <vt:lpstr>Architecture</vt:lpstr>
      <vt:lpstr>Améliorations futures</vt:lpstr>
      <vt:lpstr>Vidéo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PROJET-BDR Gestion de décheteries</dc:title>
  <dc:creator>Hussain Lucas</dc:creator>
  <cp:lastModifiedBy>Oliveira Ramos Dylan José</cp:lastModifiedBy>
  <cp:revision>31</cp:revision>
  <dcterms:created xsi:type="dcterms:W3CDTF">2024-01-15T13:32:23Z</dcterms:created>
  <dcterms:modified xsi:type="dcterms:W3CDTF">2024-09-05T11:35:10Z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